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65" r:id="rId2"/>
    <p:sldId id="259" r:id="rId3"/>
    <p:sldId id="261" r:id="rId4"/>
    <p:sldId id="260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B81860"/>
    <a:srgbClr val="00CC66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8" d="100"/>
          <a:sy n="98" d="100"/>
        </p:scale>
        <p:origin x="-42" y="12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2835E-47FA-4967-8335-5E0E5A3C852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AC611-5AB4-4046-A66A-078068F0A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AC611-5AB4-4046-A66A-078068F0A7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E025F0-E9FD-4D13-BA8D-1CF7ADF64F6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2F4E58-7427-4A12-96F7-4CB8FAB4654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7854696" cy="330473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rose flowers straus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991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76600" y="0"/>
            <a:ext cx="2438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 smtClean="0">
              <a:solidFill>
                <a:srgbClr val="FFFF00"/>
              </a:solidFill>
            </a:endParaRPr>
          </a:p>
          <a:p>
            <a:pPr algn="ctr"/>
            <a:r>
              <a:rPr lang="en-US" sz="7200" dirty="0" err="1" smtClean="0">
                <a:solidFill>
                  <a:srgbClr val="FFFF00"/>
                </a:solidFill>
              </a:rPr>
              <a:t>স্বা</a:t>
            </a:r>
            <a:endParaRPr lang="en-US" sz="7200" dirty="0" smtClean="0">
              <a:solidFill>
                <a:srgbClr val="FFFF00"/>
              </a:solidFill>
            </a:endParaRPr>
          </a:p>
          <a:p>
            <a:pPr algn="ctr"/>
            <a:r>
              <a:rPr lang="en-US" sz="7200" dirty="0" smtClean="0">
                <a:solidFill>
                  <a:srgbClr val="FFFF00"/>
                </a:solidFill>
              </a:rPr>
              <a:t>গ</a:t>
            </a:r>
          </a:p>
          <a:p>
            <a:pPr algn="ctr"/>
            <a:r>
              <a:rPr lang="en-US" sz="7200" dirty="0" smtClean="0">
                <a:solidFill>
                  <a:srgbClr val="FFFF00"/>
                </a:solidFill>
              </a:rPr>
              <a:t>ত</a:t>
            </a:r>
          </a:p>
          <a:p>
            <a:pPr algn="ctr"/>
            <a:r>
              <a:rPr lang="en-US" sz="7200" dirty="0" smtClean="0">
                <a:solidFill>
                  <a:srgbClr val="FFFF00"/>
                </a:solidFill>
              </a:rPr>
              <a:t>ম</a:t>
            </a:r>
            <a:endParaRPr lang="en-US" sz="7200" dirty="0">
              <a:solidFill>
                <a:srgbClr val="FFFF00"/>
              </a:solidFill>
            </a:endParaRPr>
          </a:p>
        </p:txBody>
      </p:sp>
      <p:pic>
        <p:nvPicPr>
          <p:cNvPr id="6" name="Picture 5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56288"/>
            <a:ext cx="9144000" cy="1426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36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hvPvB</a:t>
            </a:r>
            <a:r>
              <a:rPr lang="en-US" sz="36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32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YZ¡-</a:t>
            </a:r>
            <a:r>
              <a:rPr lang="en-US" sz="32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weav‡bi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cuvPwU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?</a:t>
            </a:r>
            <a:endParaRPr lang="en-US" sz="32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09600"/>
            <a:ext cx="9144000" cy="778674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u="sng" cap="none" spc="0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4000" b="1" u="sng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cap="none" spc="0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cvV</a:t>
            </a:r>
            <a:r>
              <a:rPr lang="en-US" sz="4000" b="1" u="sng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: </a:t>
            </a:r>
            <a:r>
              <a:rPr lang="en-US" sz="4000" b="1" u="sng" cap="none" spc="0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lZ</a:t>
            </a:r>
            <a:r>
              <a:rPr lang="en-US" sz="4000" b="1" u="sng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-¡ </a:t>
            </a:r>
            <a:r>
              <a:rPr lang="en-US" sz="4000" b="1" u="sng" cap="none" spc="0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weavb</a:t>
            </a:r>
            <a:endParaRPr lang="en-US" sz="4000" b="1" u="sng" cap="none" spc="0" dirty="0" smtClean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000" b="1" u="sng" cap="none" spc="0" dirty="0" smtClean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শিখনফল</a:t>
            </a:r>
            <a:r>
              <a:rPr lang="en-US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40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r>
              <a:rPr lang="en-US" sz="4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এই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শেষে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শিক্ষার্থীরা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: </a:t>
            </a:r>
            <a:r>
              <a:rPr lang="en-US" sz="4000" b="1" cap="none" spc="0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ণত্ব-বিধানের</a:t>
            </a:r>
            <a:r>
              <a:rPr lang="en-US" sz="4000" b="1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cap="none" spc="0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নিয়মগুলি</a:t>
            </a:r>
            <a:r>
              <a:rPr lang="en-US" sz="4000" b="1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১।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বলতে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২।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লিখতে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৩।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শব্দশুদ্ধিতে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প্রয়োগ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endParaRPr lang="en-US" sz="2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endParaRPr lang="en-US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endParaRPr lang="en-US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endParaRPr lang="en-US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endParaRPr lang="en-US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endParaRPr lang="en-US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r>
              <a:rPr lang="en-US" sz="2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endParaRPr lang="en-US" sz="2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0" y="6858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পাঠ-১/১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152400"/>
            <a:ext cx="9144000" cy="7010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endParaRPr lang="en-US" sz="3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3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ষত্ব-বিধান</a:t>
            </a:r>
            <a:endParaRPr lang="en-US" sz="3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msÁv</a:t>
            </a:r>
            <a:r>
              <a:rPr lang="en-US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: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Zrmg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ms¯‹…Z 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¨-l 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mwVK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e¨env‡ii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wbqg‡K</a:t>
            </a:r>
            <a:r>
              <a:rPr lang="en-US" sz="2400" b="1" i="1" dirty="0" err="1" smtClean="0">
                <a:latin typeface="SutonnyMJ" pitchFamily="2" charset="0"/>
                <a:cs typeface="SutonnyMJ" pitchFamily="2" charset="0"/>
              </a:rPr>
              <a:t>lZ</a:t>
            </a:r>
            <a:r>
              <a:rPr lang="en-US" sz="2400" b="1" i="1" dirty="0" smtClean="0">
                <a:latin typeface="SutonnyMJ" pitchFamily="2" charset="0"/>
                <a:cs typeface="SutonnyMJ" pitchFamily="2" charset="0"/>
              </a:rPr>
              <a:t>¡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¡¡-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weavb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|</a:t>
            </a:r>
            <a:r>
              <a:rPr lang="en-US" sz="2400" b="1" u="sng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2800" b="1" u="sng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lZ¡Ñ</a:t>
            </a:r>
            <a:r>
              <a:rPr lang="en-US" sz="28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sz="28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28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wbqgmg~n</a:t>
            </a:r>
            <a:endParaRPr lang="en-US" sz="2800" b="1" u="sng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1.</a:t>
            </a:r>
            <a:r>
              <a:rPr lang="en-US" sz="2400" i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B-KvivšÍ I D-</a:t>
            </a:r>
            <a:r>
              <a:rPr lang="en-US" sz="2400" i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KvivšÍ</a:t>
            </a:r>
            <a:r>
              <a:rPr lang="en-US" sz="2400" i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Dcm‡M©i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2400" i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¨- l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|  †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: (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Awf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+‡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mK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)=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Awf‡lK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,  (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cÖwZ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+¯’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vb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)=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Abyiƒcfv‡e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, Abyl½,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mylg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cÖwZ‡laK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mylyß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`|</a:t>
            </a:r>
          </a:p>
          <a:p>
            <a:endParaRPr lang="en-US" sz="11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2. </a:t>
            </a:r>
            <a:r>
              <a:rPr lang="en-US" sz="2400" i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 I V 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-GB `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ywU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e‡Y©i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c~‡e©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me©`v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2400" i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¨- l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bó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Kwbô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‡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kÖô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lô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`|</a:t>
            </a:r>
            <a:endParaRPr lang="en-US" sz="20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3.</a:t>
            </a:r>
            <a:r>
              <a:rPr lang="en-US" sz="2400" i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K,L,c,d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i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Bt (w t )</a:t>
            </a:r>
            <a:r>
              <a:rPr lang="en-US" sz="2400" i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sz="2400" i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i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Dt</a:t>
            </a:r>
            <a:r>
              <a:rPr lang="en-US" sz="2400" i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( y t ) 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_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mwÜ‡Z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wem‡M©i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cwie‡Z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2400" i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2400" i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¨- l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| †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: (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Avwet+Kvi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)=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Avwe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®‹vi ,(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wbt+cvc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)=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wb®úvc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Giƒ‡c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ewn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®‹vi,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®‹vi,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åvZz®úyÎ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R¨vwZ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®‹,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wbõj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`|</a:t>
            </a:r>
          </a:p>
          <a:p>
            <a:endParaRPr lang="en-US" sz="105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4.m¤¢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vlYm~PK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cyiælevPK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G-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¨-l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,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‘ m¤¢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vlYm~PK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¯¿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xevPK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Av-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šÍ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-m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Kj¨vYx‡qly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wcÖqe‡qly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kÖxPi‡Yly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‘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Kj¨vYxqvmy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myPwiZvmy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gvbbxqvmy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c~Rbxqvmy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 |</a:t>
            </a:r>
          </a:p>
          <a:p>
            <a:endParaRPr lang="en-US" sz="24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5.¯^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fveZB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KZ¸‡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¨-l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hgb:fvlv,‡cŠl,‡Kvl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|</a:t>
            </a:r>
          </a:p>
          <a:p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-152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43304"/>
            <a:ext cx="9144000" cy="99411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6.F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F-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Kv‡ii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 †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hgb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: K…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lK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Fwl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Flf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e„wó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m„wó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BZ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vw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`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wZµg: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…k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avZz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†_‡K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RvZ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K…k,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K„kZv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K…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kKvq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7.‡id (  © )-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 †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hgb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cl©`,el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©,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©,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AvKl©Y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el©Y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BZ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vw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`|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8.ms¯‹…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ZÔmvrÕ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cÖZ</a:t>
            </a:r>
            <a:r>
              <a:rPr lang="en-US" sz="28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qhy³ c‡` 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 †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hgb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AwMœmvr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a~wjmvr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AvZ¥mvr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f~wgmvr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BZ</a:t>
            </a:r>
            <a:r>
              <a:rPr lang="en-US" sz="28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lang="en-US" sz="2800" dirty="0" err="1" smtClean="0">
                <a:solidFill>
                  <a:srgbClr val="7030A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vw</a:t>
            </a:r>
            <a:r>
              <a:rPr lang="en-US" sz="2800" dirty="0" smtClean="0">
                <a:solidFill>
                  <a:srgbClr val="7030A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`|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9.Aviwe,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dviwm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Bs‡iwR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BZ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¨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vw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`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we‡`wk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k‡ã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KL‡bv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¨-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l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bv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|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Gme</a:t>
            </a:r>
            <a:endParaRPr lang="en-US" sz="2800" dirty="0" smtClean="0"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k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‡ãi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g~j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D”PviY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Abyhvqx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`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šÍ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¨-m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Zvje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¨- 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Kwgkb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bKkv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wm‡jevm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Pkgv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gwkb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evm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BZ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¨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vw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`|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5727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0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0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41741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endParaRPr lang="en-US" sz="72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7200" dirty="0" err="1" smtClean="0">
                <a:latin typeface="SutonnyMJ" pitchFamily="2" charset="0"/>
                <a:cs typeface="SutonnyMJ" pitchFamily="2" charset="0"/>
              </a:rPr>
              <a:t>cybiv‡jvPbv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lZ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¡-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weav‡bi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bqwU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/>
            <a:r>
              <a:rPr lang="en-US" sz="7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latin typeface="SutonnyMJ" pitchFamily="2" charset="0"/>
                <a:cs typeface="SutonnyMJ" pitchFamily="2" charset="0"/>
              </a:rPr>
              <a:t>g~j¨vqb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‡¤œv³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we‡kølY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el©v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Awf‡lK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‡÷kb,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AwMœmvr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K…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lK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‡U÷,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cyi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¯‹vi,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wbw®Œq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bó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gvbbxqvmy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fv¯‹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‡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R¨vwZ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®‹,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bg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¯‹vi,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d‡Uv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÷¨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vU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weªwUk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Abyôvb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K…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kKvq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72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73866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sz="287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?</a:t>
            </a:r>
            <a:endParaRPr lang="en-US" sz="60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200" b="1" dirty="0" err="1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lZ</a:t>
            </a:r>
            <a:r>
              <a:rPr lang="en-US" sz="3200" b="1" dirty="0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¡- </a:t>
            </a:r>
            <a:r>
              <a:rPr lang="en-US" sz="3200" b="1" dirty="0" err="1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weav‡bi</a:t>
            </a:r>
            <a:r>
              <a:rPr lang="en-US" sz="3200" b="1" dirty="0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cuvPwU</a:t>
            </a:r>
            <a:r>
              <a:rPr lang="en-US" sz="3200" b="1" dirty="0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3200" b="1" dirty="0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wj‡L</a:t>
            </a:r>
            <a:r>
              <a:rPr lang="en-US" sz="3200" b="1" dirty="0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Avb‡e</a:t>
            </a:r>
            <a:r>
              <a:rPr lang="en-US" sz="3200" b="1" dirty="0" smtClean="0">
                <a:solidFill>
                  <a:srgbClr val="B818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200" dirty="0" smtClean="0">
              <a:solidFill>
                <a:srgbClr val="B81860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11500" dirty="0">
              <a:solidFill>
                <a:srgbClr val="B818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533400"/>
            <a:ext cx="9144000" cy="171739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endParaRPr lang="en-US" sz="1990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1990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99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</a:t>
            </a:r>
          </a:p>
          <a:p>
            <a:pPr algn="ctr"/>
            <a:endParaRPr lang="en-US" sz="199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199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199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115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847</TotalTime>
  <Words>490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‡nvm‡b Aviv ‡RQwgb</dc:title>
  <dc:creator>Lotus</dc:creator>
  <cp:lastModifiedBy>Lotus computer</cp:lastModifiedBy>
  <cp:revision>131</cp:revision>
  <dcterms:created xsi:type="dcterms:W3CDTF">2015-05-03T04:47:26Z</dcterms:created>
  <dcterms:modified xsi:type="dcterms:W3CDTF">2016-12-22T06:04:16Z</dcterms:modified>
</cp:coreProperties>
</file>